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Default Extension="gif" ContentType="image/gif"/>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129" r:id="rId1"/>
  </p:sldMasterIdLst>
  <p:notesMasterIdLst>
    <p:notesMasterId r:id="rId40"/>
  </p:notesMasterIdLst>
  <p:sldIdLst>
    <p:sldId id="257" r:id="rId2"/>
    <p:sldId id="256" r:id="rId3"/>
    <p:sldId id="258" r:id="rId4"/>
    <p:sldId id="259" r:id="rId5"/>
    <p:sldId id="266" r:id="rId6"/>
    <p:sldId id="267" r:id="rId7"/>
    <p:sldId id="268" r:id="rId8"/>
    <p:sldId id="260" r:id="rId9"/>
    <p:sldId id="261" r:id="rId10"/>
    <p:sldId id="262" r:id="rId11"/>
    <p:sldId id="263" r:id="rId12"/>
    <p:sldId id="264" r:id="rId13"/>
    <p:sldId id="265" r:id="rId14"/>
    <p:sldId id="286" r:id="rId15"/>
    <p:sldId id="269" r:id="rId16"/>
    <p:sldId id="273" r:id="rId17"/>
    <p:sldId id="274" r:id="rId18"/>
    <p:sldId id="275" r:id="rId19"/>
    <p:sldId id="271" r:id="rId20"/>
    <p:sldId id="276" r:id="rId21"/>
    <p:sldId id="277" r:id="rId22"/>
    <p:sldId id="278" r:id="rId23"/>
    <p:sldId id="279" r:id="rId24"/>
    <p:sldId id="283" r:id="rId25"/>
    <p:sldId id="284" r:id="rId26"/>
    <p:sldId id="285" r:id="rId27"/>
    <p:sldId id="280" r:id="rId28"/>
    <p:sldId id="281" r:id="rId29"/>
    <p:sldId id="282" r:id="rId30"/>
    <p:sldId id="289" r:id="rId31"/>
    <p:sldId id="290" r:id="rId32"/>
    <p:sldId id="291" r:id="rId33"/>
    <p:sldId id="292" r:id="rId34"/>
    <p:sldId id="288" r:id="rId35"/>
    <p:sldId id="293" r:id="rId36"/>
    <p:sldId id="294" r:id="rId37"/>
    <p:sldId id="295" r:id="rId38"/>
    <p:sldId id="297"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726B5-6666-E845-B3CF-4DF39CA1F4A0}" type="datetimeFigureOut">
              <a:rPr lang="en-US" smtClean="0"/>
              <a:pPr/>
              <a:t>7/11/14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CFD75-66A1-C146-9206-DE70BD86C17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064CFD75-66A1-C146-9206-DE70BD86C17B}"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read history</a:t>
            </a:r>
            <a:r>
              <a:rPr lang="en-US" baseline="0" dirty="0" smtClean="0"/>
              <a:t> of Star Spangled Banner </a:t>
            </a:r>
            <a:endParaRPr lang="en-US" dirty="0"/>
          </a:p>
        </p:txBody>
      </p:sp>
      <p:sp>
        <p:nvSpPr>
          <p:cNvPr id="4" name="Slide Number Placeholder 3"/>
          <p:cNvSpPr>
            <a:spLocks noGrp="1"/>
          </p:cNvSpPr>
          <p:nvPr>
            <p:ph type="sldNum" sz="quarter" idx="10"/>
          </p:nvPr>
        </p:nvSpPr>
        <p:spPr/>
        <p:txBody>
          <a:bodyPr/>
          <a:lstStyle/>
          <a:p>
            <a:fld id="{064CFD75-66A1-C146-9206-DE70BD86C17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4CFD75-66A1-C146-9206-DE70BD86C17B}"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61F88A27-AC2F-894B-AA32-02303D4F5716}" type="datetimeFigureOut">
              <a:rPr lang="en-US" smtClean="0"/>
              <a:pPr/>
              <a:t>7/11/14</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1F88A27-AC2F-894B-AA32-02303D4F5716}" type="datetimeFigureOut">
              <a:rPr lang="en-US" smtClean="0"/>
              <a:pPr/>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845AC-172E-C04C-9027-A2B79E43302A}" type="slidenum">
              <a:rPr lang="en-US" smtClean="0"/>
              <a:pPr/>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F88A27-AC2F-894B-AA32-02303D4F5716}" type="datetimeFigureOut">
              <a:rPr lang="en-US" smtClean="0"/>
              <a:pPr/>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845AC-172E-C04C-9027-A2B79E43302A}"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F88A27-AC2F-894B-AA32-02303D4F5716}" type="datetimeFigureOut">
              <a:rPr lang="en-US" smtClean="0"/>
              <a:pPr/>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845AC-172E-C04C-9027-A2B79E43302A}"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F88A27-AC2F-894B-AA32-02303D4F5716}" type="datetimeFigureOut">
              <a:rPr lang="en-US" smtClean="0"/>
              <a:pPr/>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845AC-172E-C04C-9027-A2B79E43302A}" type="slidenum">
              <a:rPr lang="en-US" smtClean="0"/>
              <a:pPr/>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7/11/14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1F88A27-AC2F-894B-AA32-02303D4F5716}" type="datetimeFigureOut">
              <a:rPr lang="en-US" smtClean="0"/>
              <a:pPr/>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845AC-172E-C04C-9027-A2B79E43302A}"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1F88A27-AC2F-894B-AA32-02303D4F5716}" type="datetimeFigureOut">
              <a:rPr lang="en-US" smtClean="0"/>
              <a:pPr/>
              <a:t>7/11/14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D845AC-172E-C04C-9027-A2B79E43302A}" type="slidenum">
              <a:rPr lang="en-US" smtClean="0"/>
              <a:pPr/>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1F88A27-AC2F-894B-AA32-02303D4F5716}" type="datetimeFigureOut">
              <a:rPr lang="en-US" smtClean="0"/>
              <a:pPr/>
              <a:t>7/11/14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D845AC-172E-C04C-9027-A2B79E43302A}" type="slidenum">
              <a:rPr lang="en-US" smtClean="0"/>
              <a:pPr/>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88A27-AC2F-894B-AA32-02303D4F5716}" type="datetimeFigureOut">
              <a:rPr lang="en-US" smtClean="0"/>
              <a:pPr/>
              <a:t>7/11/14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D845AC-172E-C04C-9027-A2B79E4330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88A27-AC2F-894B-AA32-02303D4F5716}" type="datetimeFigureOut">
              <a:rPr lang="en-US" smtClean="0"/>
              <a:pPr/>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845AC-172E-C04C-9027-A2B79E43302A}"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1F88A27-AC2F-894B-AA32-02303D4F5716}" type="datetimeFigureOut">
              <a:rPr lang="en-US" smtClean="0"/>
              <a:pPr/>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845AC-172E-C04C-9027-A2B79E43302A}"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CD845AC-172E-C04C-9027-A2B79E43302A}" type="slidenum">
              <a:rPr lang="en-US" smtClean="0"/>
              <a:pPr/>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88A27-AC2F-894B-AA32-02303D4F5716}" type="datetimeFigureOut">
              <a:rPr lang="en-US" smtClean="0"/>
              <a:pPr/>
              <a:t>7/11/14</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 id="2147484141"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gi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and Bathsheba </a:t>
            </a:r>
            <a:endParaRPr lang="en-US" dirty="0"/>
          </a:p>
        </p:txBody>
      </p:sp>
      <p:sp>
        <p:nvSpPr>
          <p:cNvPr id="3" name="Content Placeholder 2"/>
          <p:cNvSpPr>
            <a:spLocks noGrp="1"/>
          </p:cNvSpPr>
          <p:nvPr>
            <p:ph idx="1"/>
          </p:nvPr>
        </p:nvSpPr>
        <p:spPr/>
        <p:txBody>
          <a:bodyPr/>
          <a:lstStyle/>
          <a:p>
            <a:r>
              <a:rPr lang="en-US" dirty="0" smtClean="0"/>
              <a:t>Verse 14 tells how David wrote a letter to the commander and told him to “ Set Uriah in the forefront of the hottest battle, and retreat from him, that he may be struck down and die.”</a:t>
            </a:r>
          </a:p>
          <a:p>
            <a:r>
              <a:rPr lang="en-US" dirty="0" smtClean="0"/>
              <a:t>Verse 27. “And when her mourning was over, David sent and brought her to his house, and she became his wife and bore him a son. But the thing that David had done displeased the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Naaman</a:t>
            </a:r>
            <a:endParaRPr lang="en-US" dirty="0"/>
          </a:p>
        </p:txBody>
      </p:sp>
      <p:sp>
        <p:nvSpPr>
          <p:cNvPr id="3" name="Content Placeholder 2"/>
          <p:cNvSpPr>
            <a:spLocks noGrp="1"/>
          </p:cNvSpPr>
          <p:nvPr>
            <p:ph idx="1"/>
          </p:nvPr>
        </p:nvSpPr>
        <p:spPr/>
        <p:txBody>
          <a:bodyPr/>
          <a:lstStyle/>
          <a:p>
            <a:r>
              <a:rPr lang="en-US" dirty="0" smtClean="0"/>
              <a:t>Commander of the army of the king of Syria, a mighty man, but a leper</a:t>
            </a:r>
          </a:p>
          <a:p>
            <a:r>
              <a:rPr lang="en-US" dirty="0" err="1" smtClean="0"/>
              <a:t>Naaman</a:t>
            </a:r>
            <a:r>
              <a:rPr lang="en-US" dirty="0" smtClean="0"/>
              <a:t> was told of the prophet Elisha, a man of God, who could heal him</a:t>
            </a:r>
          </a:p>
          <a:p>
            <a:r>
              <a:rPr lang="en-US" dirty="0" smtClean="0"/>
              <a:t>2 Kings 5:10 And Elisha sent a messenger to him saying, “Go and wash in the Jordan seven times and your flesh shall be restored to you, and you shall be clean”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Naaman</a:t>
            </a:r>
            <a:endParaRPr lang="en-US" dirty="0"/>
          </a:p>
        </p:txBody>
      </p:sp>
      <p:sp>
        <p:nvSpPr>
          <p:cNvPr id="3" name="Content Placeholder 2"/>
          <p:cNvSpPr>
            <a:spLocks noGrp="1"/>
          </p:cNvSpPr>
          <p:nvPr>
            <p:ph idx="1"/>
          </p:nvPr>
        </p:nvSpPr>
        <p:spPr/>
        <p:txBody>
          <a:bodyPr>
            <a:normAutofit/>
          </a:bodyPr>
          <a:lstStyle/>
          <a:p>
            <a:r>
              <a:rPr lang="en-US" dirty="0" smtClean="0"/>
              <a:t>Verse 11  But </a:t>
            </a:r>
            <a:r>
              <a:rPr lang="en-US" dirty="0" err="1" smtClean="0"/>
              <a:t>Naaman</a:t>
            </a:r>
            <a:r>
              <a:rPr lang="en-US" dirty="0" smtClean="0"/>
              <a:t> became furious, and went away and said, “Indeed , I said to myself, He will surely come out to me, and stand and call on the name of the Lord his God, and wave his hand over this place, and heal the leprosy.” </a:t>
            </a:r>
          </a:p>
          <a:p>
            <a:r>
              <a:rPr lang="en-US" dirty="0" smtClean="0"/>
              <a:t>Verse 12 </a:t>
            </a:r>
            <a:r>
              <a:rPr lang="en-US" dirty="0" err="1" smtClean="0"/>
              <a:t>Naaman</a:t>
            </a:r>
            <a:r>
              <a:rPr lang="en-US" dirty="0" smtClean="0"/>
              <a:t> goes on to say the rivers in Damascus are better than all rivers in Israel and he could have just washed in one of those. </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Naaman</a:t>
            </a:r>
            <a:endParaRPr lang="en-US" dirty="0"/>
          </a:p>
        </p:txBody>
      </p:sp>
      <p:sp>
        <p:nvSpPr>
          <p:cNvPr id="3" name="Content Placeholder 2"/>
          <p:cNvSpPr>
            <a:spLocks noGrp="1"/>
          </p:cNvSpPr>
          <p:nvPr>
            <p:ph idx="1"/>
          </p:nvPr>
        </p:nvSpPr>
        <p:spPr/>
        <p:txBody>
          <a:bodyPr/>
          <a:lstStyle/>
          <a:p>
            <a:r>
              <a:rPr lang="en-US" dirty="0" smtClean="0"/>
              <a:t>“So he turned and went away in a rage.”</a:t>
            </a:r>
          </a:p>
          <a:p>
            <a:r>
              <a:rPr lang="en-US" dirty="0" smtClean="0"/>
              <a:t>No messenger good enough to tell me what to do.</a:t>
            </a:r>
          </a:p>
          <a:p>
            <a:r>
              <a:rPr lang="en-US" dirty="0" err="1" smtClean="0"/>
              <a:t>Naaman</a:t>
            </a:r>
            <a:r>
              <a:rPr lang="en-US" dirty="0" smtClean="0"/>
              <a:t> thought he was entitled to big a production in order to be healed.</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flag - you not entitled .jpg"/>
          <p:cNvPicPr>
            <a:picLocks noGrp="1" noChangeAspect="1"/>
          </p:cNvPicPr>
          <p:nvPr>
            <p:ph idx="4294967295"/>
          </p:nvPr>
        </p:nvPicPr>
        <p:blipFill>
          <a:blip r:embed="rId2"/>
          <a:srcRect l="-56228" r="-56228"/>
          <a:stretch>
            <a:fillRect/>
          </a:stretch>
        </p:blipFill>
        <p:spPr>
          <a:xfrm>
            <a:off x="-3341078" y="312615"/>
            <a:ext cx="16177847" cy="6213231"/>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Entitlements </a:t>
            </a:r>
            <a:endParaRPr lang="en-US" dirty="0"/>
          </a:p>
        </p:txBody>
      </p:sp>
      <p:sp>
        <p:nvSpPr>
          <p:cNvPr id="3" name="Content Placeholder 2"/>
          <p:cNvSpPr>
            <a:spLocks noGrp="1"/>
          </p:cNvSpPr>
          <p:nvPr>
            <p:ph idx="1"/>
          </p:nvPr>
        </p:nvSpPr>
        <p:spPr/>
        <p:txBody>
          <a:bodyPr>
            <a:normAutofit lnSpcReduction="10000"/>
          </a:bodyPr>
          <a:lstStyle/>
          <a:p>
            <a:r>
              <a:rPr lang="en-US" dirty="0" smtClean="0"/>
              <a:t>In early 1900’s entitlements were 5% of government spending</a:t>
            </a:r>
          </a:p>
          <a:p>
            <a:r>
              <a:rPr lang="en-US" dirty="0" smtClean="0"/>
              <a:t>In 2013 entitlement programs cost 92% of federal revenues </a:t>
            </a:r>
          </a:p>
          <a:p>
            <a:r>
              <a:rPr lang="en-US" dirty="0" smtClean="0"/>
              <a:t>2013 Feds collected 2.77 trillion and spent 3.45 trillion. 2.34 trillion on entitlements.</a:t>
            </a:r>
          </a:p>
          <a:p>
            <a:r>
              <a:rPr lang="en-US" dirty="0" smtClean="0"/>
              <a:t>2011 108 million Americans on welfare, 101 million had FT jobs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Entitlements </a:t>
            </a:r>
            <a:endParaRPr lang="en-US" dirty="0"/>
          </a:p>
        </p:txBody>
      </p:sp>
      <p:sp>
        <p:nvSpPr>
          <p:cNvPr id="3" name="Content Placeholder 2"/>
          <p:cNvSpPr>
            <a:spLocks noGrp="1"/>
          </p:cNvSpPr>
          <p:nvPr>
            <p:ph idx="1"/>
          </p:nvPr>
        </p:nvSpPr>
        <p:spPr/>
        <p:txBody>
          <a:bodyPr/>
          <a:lstStyle/>
          <a:p>
            <a:r>
              <a:rPr lang="en-US" dirty="0" smtClean="0"/>
              <a:t>In 35 states welfare pays better than an actual job</a:t>
            </a:r>
          </a:p>
          <a:p>
            <a:r>
              <a:rPr lang="en-US" dirty="0" smtClean="0"/>
              <a:t>If American welfare recipients were counted as a country they would be 12 largest in the world </a:t>
            </a:r>
          </a:p>
          <a:p>
            <a:r>
              <a:rPr lang="en-US" dirty="0" smtClean="0"/>
              <a:t>“70% of government discretionary spending devalues human life by paying people to be disabled, sick, reproduce, be unemployed, unmarried, retired, poor, homeless, hapless or drugged” George Gilder 2012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be Homosexual </a:t>
            </a:r>
            <a:endParaRPr lang="en-US" dirty="0"/>
          </a:p>
        </p:txBody>
      </p:sp>
      <p:sp>
        <p:nvSpPr>
          <p:cNvPr id="3" name="Content Placeholder 2"/>
          <p:cNvSpPr>
            <a:spLocks noGrp="1"/>
          </p:cNvSpPr>
          <p:nvPr>
            <p:ph idx="1"/>
          </p:nvPr>
        </p:nvSpPr>
        <p:spPr/>
        <p:txBody>
          <a:bodyPr/>
          <a:lstStyle/>
          <a:p>
            <a:r>
              <a:rPr lang="en-US" dirty="0" smtClean="0"/>
              <a:t>Dec 2013 Robin Roberts tells world she is gay. Michelle Obama states “ I am so happy for you and Amber, you continue to make us all proud.”</a:t>
            </a:r>
          </a:p>
          <a:p>
            <a:r>
              <a:rPr lang="en-US" dirty="0" smtClean="0"/>
              <a:t>Bill </a:t>
            </a:r>
            <a:r>
              <a:rPr lang="en-US" dirty="0" err="1" smtClean="0"/>
              <a:t>O’Riley</a:t>
            </a:r>
            <a:r>
              <a:rPr lang="en-US" dirty="0" smtClean="0"/>
              <a:t> “I know Jesus and have written books on him, Jesus would not condemn homosexuals he would persuade them to change.”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be Homosexual </a:t>
            </a:r>
            <a:endParaRPr lang="en-US" dirty="0"/>
          </a:p>
        </p:txBody>
      </p:sp>
      <p:sp>
        <p:nvSpPr>
          <p:cNvPr id="3" name="Content Placeholder 2"/>
          <p:cNvSpPr>
            <a:spLocks noGrp="1"/>
          </p:cNvSpPr>
          <p:nvPr>
            <p:ph idx="1"/>
          </p:nvPr>
        </p:nvSpPr>
        <p:spPr/>
        <p:txBody>
          <a:bodyPr/>
          <a:lstStyle/>
          <a:p>
            <a:r>
              <a:rPr lang="en-US" dirty="0" smtClean="0"/>
              <a:t>Gen 19:13 “For we will destroy this place, because the outcry against them has grown great before the face of the Lord, and the Lord has sent us to destroy it.”</a:t>
            </a:r>
          </a:p>
          <a:p>
            <a:r>
              <a:rPr lang="en-US" dirty="0" smtClean="0"/>
              <a:t>Lev 20:13 “If a man lies with a male as he lies with a woman, both of them have committed an abomination. They shall surely be put to death. Their blood shall be upon them.”</a:t>
            </a:r>
          </a:p>
          <a:p>
            <a:r>
              <a:rPr lang="en-US" dirty="0" err="1" smtClean="0"/>
              <a:t>Mr</a:t>
            </a:r>
            <a:r>
              <a:rPr lang="en-US" dirty="0" smtClean="0"/>
              <a:t> </a:t>
            </a:r>
            <a:r>
              <a:rPr lang="en-US" dirty="0" err="1" smtClean="0"/>
              <a:t>O’Riley</a:t>
            </a:r>
            <a:r>
              <a:rPr lang="en-US" dirty="0" smtClean="0"/>
              <a:t> – looks like he condemned not persuaded.</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 Entitled </a:t>
            </a:r>
            <a:br>
              <a:rPr lang="en-US" dirty="0" smtClean="0"/>
            </a:br>
            <a:r>
              <a:rPr lang="en-US" dirty="0" smtClean="0"/>
              <a:t>To push Homosexuality </a:t>
            </a:r>
            <a:endParaRPr lang="en-US" dirty="0"/>
          </a:p>
        </p:txBody>
      </p:sp>
      <p:pic>
        <p:nvPicPr>
          <p:cNvPr id="7" name="Content Placeholder 6" descr="Proud whopper.jpg"/>
          <p:cNvPicPr>
            <a:picLocks noGrp="1" noChangeAspect="1"/>
          </p:cNvPicPr>
          <p:nvPr>
            <p:ph sz="half" idx="1"/>
          </p:nvPr>
        </p:nvPicPr>
        <p:blipFill>
          <a:blip r:embed="rId2"/>
          <a:srcRect/>
          <a:stretch>
            <a:fillRect/>
          </a:stretch>
        </p:blipFill>
        <p:spPr/>
      </p:pic>
      <p:sp>
        <p:nvSpPr>
          <p:cNvPr id="6" name="Content Placeholder 5"/>
          <p:cNvSpPr>
            <a:spLocks noGrp="1"/>
          </p:cNvSpPr>
          <p:nvPr>
            <p:ph sz="half" idx="2"/>
          </p:nvPr>
        </p:nvSpPr>
        <p:spPr/>
        <p:txBody>
          <a:bodyPr/>
          <a:lstStyle/>
          <a:p>
            <a:r>
              <a:rPr lang="en-US" dirty="0" smtClean="0"/>
              <a:t>The proud whopper, offered by burger king.</a:t>
            </a:r>
          </a:p>
          <a:p>
            <a:r>
              <a:rPr lang="en-US" dirty="0" smtClean="0"/>
              <a:t>Marriot is going after LGBT community with new campaign to lure in the lucrative clientele.</a:t>
            </a:r>
          </a:p>
          <a:p>
            <a:r>
              <a:rPr lang="en-US" dirty="0" smtClean="0"/>
              <a:t>But, if you disagree you are not entitled to voice your opinion.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I’m Entitled !</a:t>
            </a:r>
            <a:endParaRPr lang="en-US" dirty="0"/>
          </a:p>
        </p:txBody>
      </p:sp>
      <p:sp>
        <p:nvSpPr>
          <p:cNvPr id="9" name="Subtitle 8"/>
          <p:cNvSpPr>
            <a:spLocks noGrp="1"/>
          </p:cNvSpPr>
          <p:nvPr>
            <p:ph type="subTitle" idx="1"/>
          </p:nvPr>
        </p:nvSpPr>
        <p:spPr/>
        <p:txBody>
          <a:bodyPr/>
          <a:lstStyle/>
          <a:p>
            <a:r>
              <a:rPr lang="en-US" dirty="0" smtClean="0"/>
              <a:t>To give a person a right or a claim to something.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 Entitled </a:t>
            </a:r>
            <a:br>
              <a:rPr lang="en-US" dirty="0" smtClean="0"/>
            </a:br>
            <a:r>
              <a:rPr lang="en-US" dirty="0" smtClean="0"/>
              <a:t>To be Lazy </a:t>
            </a:r>
            <a:endParaRPr lang="en-US" dirty="0"/>
          </a:p>
        </p:txBody>
      </p:sp>
      <p:sp>
        <p:nvSpPr>
          <p:cNvPr id="6" name="Content Placeholder 5"/>
          <p:cNvSpPr>
            <a:spLocks noGrp="1"/>
          </p:cNvSpPr>
          <p:nvPr>
            <p:ph idx="1"/>
          </p:nvPr>
        </p:nvSpPr>
        <p:spPr/>
        <p:txBody>
          <a:bodyPr>
            <a:normAutofit lnSpcReduction="10000"/>
          </a:bodyPr>
          <a:lstStyle/>
          <a:p>
            <a:r>
              <a:rPr lang="en-US" dirty="0" err="1" smtClean="0"/>
              <a:t>Prov</a:t>
            </a:r>
            <a:r>
              <a:rPr lang="en-US" dirty="0" smtClean="0"/>
              <a:t> 19:15 “Laziness casts one into a deep sleep, and an idle person will suffer hunger.”</a:t>
            </a:r>
          </a:p>
          <a:p>
            <a:r>
              <a:rPr lang="en-US" dirty="0" smtClean="0"/>
              <a:t>Lev 23:22 “When you reap the harvest of your land, you shall not wholly reap the corners of your field when you reap, nor shall you gather any gleaning from your harvest. You shall leave them for the poor and for the stranger: I am the Lord your God.”</a:t>
            </a:r>
          </a:p>
          <a:p>
            <a:r>
              <a:rPr lang="en-US" dirty="0" smtClean="0"/>
              <a:t>2 Thess. 3:10”…If anyone will not work, neither shall he eat.”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a:t>
            </a:r>
            <a:br>
              <a:rPr lang="en-US" dirty="0" smtClean="0"/>
            </a:br>
            <a:r>
              <a:rPr lang="en-US" dirty="0" smtClean="0"/>
              <a:t>To be lazy</a:t>
            </a:r>
            <a:endParaRPr lang="en-US" dirty="0"/>
          </a:p>
        </p:txBody>
      </p:sp>
      <p:sp>
        <p:nvSpPr>
          <p:cNvPr id="3" name="Content Placeholder 2"/>
          <p:cNvSpPr>
            <a:spLocks noGrp="1"/>
          </p:cNvSpPr>
          <p:nvPr>
            <p:ph idx="1"/>
          </p:nvPr>
        </p:nvSpPr>
        <p:spPr/>
        <p:txBody>
          <a:bodyPr>
            <a:normAutofit lnSpcReduction="10000"/>
          </a:bodyPr>
          <a:lstStyle/>
          <a:p>
            <a:r>
              <a:rPr lang="en-US" dirty="0" smtClean="0"/>
              <a:t>Opportunity is missed by most people because it comes dressed in overalls and looks like work – Thomas Edison</a:t>
            </a:r>
          </a:p>
          <a:p>
            <a:r>
              <a:rPr lang="en-US" dirty="0" smtClean="0"/>
              <a:t>It used to be when times were tough people would work in exchange for food. Now we have those who are entitled to what you have.</a:t>
            </a:r>
          </a:p>
          <a:p>
            <a:r>
              <a:rPr lang="en-US" dirty="0" smtClean="0"/>
              <a:t>Every day I see police place life on line to protect the evil most of us pretend does not exist, Yet they are not entitled to free food.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what you have</a:t>
            </a:r>
            <a:endParaRPr lang="en-US" dirty="0"/>
          </a:p>
        </p:txBody>
      </p:sp>
      <p:sp>
        <p:nvSpPr>
          <p:cNvPr id="3" name="Content Placeholder 2"/>
          <p:cNvSpPr>
            <a:spLocks noGrp="1"/>
          </p:cNvSpPr>
          <p:nvPr>
            <p:ph idx="1"/>
          </p:nvPr>
        </p:nvSpPr>
        <p:spPr/>
        <p:txBody>
          <a:bodyPr/>
          <a:lstStyle/>
          <a:p>
            <a:r>
              <a:rPr lang="en-US" dirty="0" smtClean="0"/>
              <a:t>Free cell phones – if you pay a cell phone bill you pay a USF = Universal Service Fund, which pays for free government phones to those who do not work.</a:t>
            </a:r>
          </a:p>
          <a:p>
            <a:r>
              <a:rPr lang="en-US" dirty="0" smtClean="0"/>
              <a:t>June 9</a:t>
            </a:r>
            <a:r>
              <a:rPr lang="en-US" baseline="30000" dirty="0" smtClean="0"/>
              <a:t>th</a:t>
            </a:r>
            <a:r>
              <a:rPr lang="en-US" dirty="0" smtClean="0"/>
              <a:t> 2014 Early morning hours fire, 2 of our own went into burning building and put out a fire, they are not entitled to free phone. </a:t>
            </a:r>
          </a:p>
          <a:p>
            <a:r>
              <a:rPr lang="en-US" dirty="0" smtClean="0"/>
              <a:t>Free phone tents in town for those who are already on government assistance.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end a life</a:t>
            </a:r>
            <a:endParaRPr lang="en-US" dirty="0"/>
          </a:p>
        </p:txBody>
      </p:sp>
      <p:sp>
        <p:nvSpPr>
          <p:cNvPr id="3" name="Content Placeholder 2"/>
          <p:cNvSpPr>
            <a:spLocks noGrp="1"/>
          </p:cNvSpPr>
          <p:nvPr>
            <p:ph idx="1"/>
          </p:nvPr>
        </p:nvSpPr>
        <p:spPr/>
        <p:txBody>
          <a:bodyPr/>
          <a:lstStyle/>
          <a:p>
            <a:r>
              <a:rPr lang="en-US" dirty="0" smtClean="0"/>
              <a:t>2013 marked the 40</a:t>
            </a:r>
            <a:r>
              <a:rPr lang="en-US" baseline="30000" dirty="0" smtClean="0"/>
              <a:t>th</a:t>
            </a:r>
            <a:r>
              <a:rPr lang="en-US" dirty="0" smtClean="0"/>
              <a:t> year anniversary of Roe </a:t>
            </a:r>
            <a:r>
              <a:rPr lang="en-US" dirty="0" err="1" smtClean="0"/>
              <a:t>vs</a:t>
            </a:r>
            <a:r>
              <a:rPr lang="en-US" dirty="0" smtClean="0"/>
              <a:t> Wade which legalized abortion, since then 52,000,000 children have been aborted.</a:t>
            </a:r>
          </a:p>
          <a:p>
            <a:r>
              <a:rPr lang="en-US" dirty="0" smtClean="0"/>
              <a:t>Jeremiah 1:4,5 “Then the word of the Lord came to me saying.”</a:t>
            </a:r>
          </a:p>
          <a:p>
            <a:r>
              <a:rPr lang="en-US" dirty="0" smtClean="0"/>
              <a:t>Verse 5 “Before I formed you in the womb I knew you..”</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change America </a:t>
            </a:r>
            <a:endParaRPr lang="en-US" dirty="0"/>
          </a:p>
        </p:txBody>
      </p:sp>
      <p:sp>
        <p:nvSpPr>
          <p:cNvPr id="3" name="Content Placeholder 2"/>
          <p:cNvSpPr>
            <a:spLocks noGrp="1"/>
          </p:cNvSpPr>
          <p:nvPr>
            <p:ph idx="1"/>
          </p:nvPr>
        </p:nvSpPr>
        <p:spPr/>
        <p:txBody>
          <a:bodyPr/>
          <a:lstStyle/>
          <a:p>
            <a:r>
              <a:rPr lang="en-US" dirty="0" smtClean="0"/>
              <a:t>Saul David </a:t>
            </a:r>
            <a:r>
              <a:rPr lang="en-US" dirty="0" err="1" smtClean="0"/>
              <a:t>Alinsky</a:t>
            </a:r>
            <a:r>
              <a:rPr lang="en-US" dirty="0" smtClean="0"/>
              <a:t> in 1971 wrote in his book “Rules for Radicals. </a:t>
            </a:r>
          </a:p>
          <a:p>
            <a:r>
              <a:rPr lang="en-US" dirty="0" smtClean="0"/>
              <a:t>How to create a social state.</a:t>
            </a:r>
          </a:p>
          <a:p>
            <a:pPr>
              <a:buNone/>
            </a:pPr>
            <a:r>
              <a:rPr lang="en-US" dirty="0" smtClean="0"/>
              <a:t> 1. Healthcare – control healthcare, you control the people </a:t>
            </a:r>
          </a:p>
          <a:p>
            <a:pPr>
              <a:buNone/>
            </a:pPr>
            <a:r>
              <a:rPr lang="en-US" dirty="0" smtClean="0"/>
              <a:t> 2. Poverty – Increase poverty level as high as possible, poor people are easier to control and will not fight back if you are providing everything for them to live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change America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3. Debt – increase debt to unsustainable level, that way you are able to increase taxes, to produce more poverty</a:t>
            </a:r>
          </a:p>
          <a:p>
            <a:pPr>
              <a:buNone/>
            </a:pPr>
            <a:r>
              <a:rPr lang="en-US" dirty="0" smtClean="0"/>
              <a:t>4. Gun Control – remove the ability to defend themselves from government.</a:t>
            </a:r>
          </a:p>
          <a:p>
            <a:pPr>
              <a:buNone/>
            </a:pPr>
            <a:r>
              <a:rPr lang="en-US" dirty="0" smtClean="0"/>
              <a:t>5. Welfare – take control of every aspect of their lives, food, housing and income </a:t>
            </a:r>
          </a:p>
          <a:p>
            <a:pPr>
              <a:buNone/>
            </a:pPr>
            <a:r>
              <a:rPr lang="en-US" dirty="0" smtClean="0"/>
              <a:t>6. Education – take control of what people read and listen to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change America </a:t>
            </a:r>
            <a:endParaRPr lang="en-US" dirty="0"/>
          </a:p>
        </p:txBody>
      </p:sp>
      <p:sp>
        <p:nvSpPr>
          <p:cNvPr id="3" name="Content Placeholder 2"/>
          <p:cNvSpPr>
            <a:spLocks noGrp="1"/>
          </p:cNvSpPr>
          <p:nvPr>
            <p:ph idx="1"/>
          </p:nvPr>
        </p:nvSpPr>
        <p:spPr/>
        <p:txBody>
          <a:bodyPr/>
          <a:lstStyle/>
          <a:p>
            <a:pPr>
              <a:buNone/>
            </a:pPr>
            <a:r>
              <a:rPr lang="en-US" dirty="0" smtClean="0"/>
              <a:t>7. Religion – Remove the belief in God from the government and schools </a:t>
            </a:r>
          </a:p>
          <a:p>
            <a:pPr>
              <a:buNone/>
            </a:pPr>
            <a:r>
              <a:rPr lang="en-US" dirty="0" smtClean="0"/>
              <a:t>8 . Class Warfare – divide the people into the wealthy and the poor. This will cause more discontent and it will be easier to tax the wealthy with the support of the poor.</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change America </a:t>
            </a:r>
            <a:endParaRPr lang="en-US" dirty="0"/>
          </a:p>
        </p:txBody>
      </p:sp>
      <p:sp>
        <p:nvSpPr>
          <p:cNvPr id="3" name="Content Placeholder 2"/>
          <p:cNvSpPr>
            <a:spLocks noGrp="1"/>
          </p:cNvSpPr>
          <p:nvPr>
            <p:ph idx="1"/>
          </p:nvPr>
        </p:nvSpPr>
        <p:spPr/>
        <p:txBody>
          <a:bodyPr/>
          <a:lstStyle/>
          <a:p>
            <a:r>
              <a:rPr lang="en-US" dirty="0" smtClean="0"/>
              <a:t>2008 The then Senator was asked about his stance on the American flag. General Bill Gann USAF retired asked Obama to explain WHY he doesn’t follow protocol when the National Anthem is played during the rendition of the anthem, when flag is displayed all present (except those in uniform) are expected to stand at attention facing the flag with right hand over the heart.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change America </a:t>
            </a:r>
            <a:endParaRPr lang="en-US" dirty="0"/>
          </a:p>
        </p:txBody>
      </p:sp>
      <p:sp>
        <p:nvSpPr>
          <p:cNvPr id="3" name="Content Placeholder 2"/>
          <p:cNvSpPr>
            <a:spLocks noGrp="1"/>
          </p:cNvSpPr>
          <p:nvPr>
            <p:ph idx="1"/>
          </p:nvPr>
        </p:nvSpPr>
        <p:spPr/>
        <p:txBody>
          <a:bodyPr>
            <a:normAutofit lnSpcReduction="10000"/>
          </a:bodyPr>
          <a:lstStyle/>
          <a:p>
            <a:r>
              <a:rPr lang="en-US" dirty="0" smtClean="0"/>
              <a:t>Senator Obama’s reply </a:t>
            </a:r>
          </a:p>
          <a:p>
            <a:pPr>
              <a:buNone/>
            </a:pPr>
            <a:r>
              <a:rPr lang="en-US" dirty="0" smtClean="0"/>
              <a:t> -  American flag = symbol of oppression</a:t>
            </a:r>
          </a:p>
          <a:p>
            <a:pPr>
              <a:buFontTx/>
              <a:buChar char="-"/>
            </a:pPr>
            <a:r>
              <a:rPr lang="en-US" dirty="0" smtClean="0"/>
              <a:t>Anthem = warlike message, is parochial and bellicose</a:t>
            </a:r>
          </a:p>
          <a:p>
            <a:pPr>
              <a:buFontTx/>
              <a:buChar char="-"/>
            </a:pPr>
            <a:r>
              <a:rPr lang="en-US" dirty="0" smtClean="0"/>
              <a:t>Anthem = should be swapped for “I’d like to teach the world to sing.”</a:t>
            </a:r>
          </a:p>
          <a:p>
            <a:pPr>
              <a:buFontTx/>
              <a:buChar char="-"/>
            </a:pPr>
            <a:r>
              <a:rPr lang="en-US" dirty="0" smtClean="0"/>
              <a:t>It’s my intention, if elected, to disarm America to the level of acceptance to our Middle East Brethren</a:t>
            </a:r>
          </a:p>
          <a:p>
            <a:pPr>
              <a:buFontTx/>
              <a:buChar cha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change America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Obama’s reply</a:t>
            </a:r>
          </a:p>
          <a:p>
            <a:pPr>
              <a:buFontTx/>
              <a:buChar char="-"/>
            </a:pPr>
            <a:r>
              <a:rPr lang="en-US" dirty="0" smtClean="0"/>
              <a:t>“We as a nation have placed upon the nations of Islam, and unfair injustice which is why my wife disrespects the Flag and she and I have attended several flag burning ceremonies in the past.”</a:t>
            </a:r>
          </a:p>
          <a:p>
            <a:pPr>
              <a:buFontTx/>
              <a:buChar char="-"/>
            </a:pPr>
            <a:r>
              <a:rPr lang="en-US" dirty="0" smtClean="0"/>
              <a:t>I have found myself about to become President of the United States and I have put my hatred aside.</a:t>
            </a:r>
          </a:p>
          <a:p>
            <a:pPr>
              <a:buFontTx/>
              <a:buChar char="-"/>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Adam and Eve</a:t>
            </a:r>
            <a:endParaRPr lang="en-US" dirty="0"/>
          </a:p>
        </p:txBody>
      </p:sp>
      <p:sp>
        <p:nvSpPr>
          <p:cNvPr id="3" name="Content Placeholder 2"/>
          <p:cNvSpPr>
            <a:spLocks noGrp="1"/>
          </p:cNvSpPr>
          <p:nvPr>
            <p:ph idx="1"/>
          </p:nvPr>
        </p:nvSpPr>
        <p:spPr/>
        <p:txBody>
          <a:bodyPr/>
          <a:lstStyle/>
          <a:p>
            <a:r>
              <a:rPr lang="en-US" dirty="0" smtClean="0"/>
              <a:t>Garden of Eden – Gen 2:9 “And out of the ground the Lord God made every tree grow that is pleasant to the sight and good for food.”</a:t>
            </a:r>
          </a:p>
          <a:p>
            <a:r>
              <a:rPr lang="en-US" dirty="0" smtClean="0"/>
              <a:t>Gen 2: 16,17 “ And the Lord God commanded the man, saying. “Of every tree of the garden you may freely eat, but of the tree of knowledge of good and evil you shall not eat, for in the day that you eat of it you shall surely die.”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change America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Parochial = very limited or narrow in scope or outlook</a:t>
            </a:r>
          </a:p>
          <a:p>
            <a:r>
              <a:rPr lang="en-US" dirty="0" smtClean="0"/>
              <a:t>Bellicose – inclined or eager to fight, aggressively hostile, belligerent </a:t>
            </a:r>
          </a:p>
          <a:p>
            <a:r>
              <a:rPr lang="en-US" dirty="0" smtClean="0"/>
              <a:t>Anthem is war like message – bombs bursting in air</a:t>
            </a:r>
          </a:p>
          <a:p>
            <a:r>
              <a:rPr lang="en-US" dirty="0" smtClean="0"/>
              <a:t>My wife disrespects the flag for placing nation of Islam in an unfair justice</a:t>
            </a:r>
          </a:p>
          <a:p>
            <a:r>
              <a:rPr lang="en-US" dirty="0" smtClean="0"/>
              <a:t>I have had to set my hatred aside</a:t>
            </a:r>
          </a:p>
          <a:p>
            <a:r>
              <a:rPr lang="en-US" dirty="0" smtClean="0"/>
              <a:t>History of National Anthem </a:t>
            </a:r>
          </a:p>
          <a:p>
            <a:r>
              <a:rPr lang="en-US" dirty="0" smtClean="0"/>
              <a:t>Martha </a:t>
            </a:r>
            <a:r>
              <a:rPr lang="en-US" dirty="0" err="1" smtClean="0"/>
              <a:t>Cothren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change America </a:t>
            </a:r>
            <a:endParaRPr lang="en-US" dirty="0"/>
          </a:p>
        </p:txBody>
      </p:sp>
      <p:sp>
        <p:nvSpPr>
          <p:cNvPr id="3" name="Content Placeholder 2"/>
          <p:cNvSpPr>
            <a:spLocks noGrp="1"/>
          </p:cNvSpPr>
          <p:nvPr>
            <p:ph idx="1"/>
          </p:nvPr>
        </p:nvSpPr>
        <p:spPr/>
        <p:txBody>
          <a:bodyPr/>
          <a:lstStyle/>
          <a:p>
            <a:r>
              <a:rPr lang="en-US" dirty="0" smtClean="0"/>
              <a:t>1892 U.S. Supreme court says we are a Christian nation.</a:t>
            </a:r>
          </a:p>
          <a:p>
            <a:r>
              <a:rPr lang="en-US" dirty="0" smtClean="0"/>
              <a:t>June 28</a:t>
            </a:r>
            <a:r>
              <a:rPr lang="en-US" baseline="30000" dirty="0" smtClean="0"/>
              <a:t>th</a:t>
            </a:r>
            <a:r>
              <a:rPr lang="en-US" dirty="0" smtClean="0"/>
              <a:t> 2006 Obama “ Whatever we once were, we are no longer a Christian nation; we are also a Jewish nation, a Muslim nation, a Buddhist nation, a Hindu nation and a nation of nonbelievers.”</a:t>
            </a:r>
          </a:p>
          <a:p>
            <a:r>
              <a:rPr lang="en-US" dirty="0" smtClean="0"/>
              <a:t>Dec 213 Obama “ And where Congress is not willing to act we’re going to go ahead and do it ourselves.”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change America </a:t>
            </a:r>
            <a:endParaRPr lang="en-US" dirty="0"/>
          </a:p>
        </p:txBody>
      </p:sp>
      <p:sp>
        <p:nvSpPr>
          <p:cNvPr id="3" name="Content Placeholder 2"/>
          <p:cNvSpPr>
            <a:spLocks noGrp="1"/>
          </p:cNvSpPr>
          <p:nvPr>
            <p:ph idx="1"/>
          </p:nvPr>
        </p:nvSpPr>
        <p:spPr/>
        <p:txBody>
          <a:bodyPr>
            <a:normAutofit lnSpcReduction="10000"/>
          </a:bodyPr>
          <a:lstStyle/>
          <a:p>
            <a:r>
              <a:rPr lang="en-US" dirty="0" smtClean="0"/>
              <a:t>Obama bypasses Congress and gives 1.5 billion to Muslim brotherhood.</a:t>
            </a:r>
          </a:p>
          <a:p>
            <a:r>
              <a:rPr lang="en-US" dirty="0" smtClean="0"/>
              <a:t>Muslims have declared a holy war on infidels ( nonbelievers) of the world, and that by killing an infidel they are assured a place in heaven. </a:t>
            </a:r>
          </a:p>
          <a:p>
            <a:r>
              <a:rPr lang="en-US" dirty="0" smtClean="0"/>
              <a:t>In 20 years there will be enough Muslim voters in America to elect the President!</a:t>
            </a:r>
          </a:p>
          <a:p>
            <a:r>
              <a:rPr lang="en-US" dirty="0" smtClean="0"/>
              <a:t>Vladimir Putin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Entitled </a:t>
            </a:r>
            <a:br>
              <a:rPr lang="en-US" dirty="0" smtClean="0"/>
            </a:br>
            <a:r>
              <a:rPr lang="en-US" dirty="0" smtClean="0"/>
              <a:t>To vote how I want</a:t>
            </a:r>
            <a:endParaRPr lang="en-US" dirty="0"/>
          </a:p>
        </p:txBody>
      </p:sp>
      <p:sp>
        <p:nvSpPr>
          <p:cNvPr id="3" name="Content Placeholder 2"/>
          <p:cNvSpPr>
            <a:spLocks noGrp="1"/>
          </p:cNvSpPr>
          <p:nvPr>
            <p:ph idx="1"/>
          </p:nvPr>
        </p:nvSpPr>
        <p:spPr/>
        <p:txBody>
          <a:bodyPr/>
          <a:lstStyle/>
          <a:p>
            <a:r>
              <a:rPr lang="en-US" dirty="0" smtClean="0"/>
              <a:t>To many vote with their wallet in mind vs. God and America</a:t>
            </a:r>
          </a:p>
          <a:p>
            <a:r>
              <a:rPr lang="en-US" dirty="0" smtClean="0"/>
              <a:t>Alexander Tyler, Scottish history professor in 1887 had this to say about democracy.</a:t>
            </a:r>
          </a:p>
          <a:p>
            <a:r>
              <a:rPr lang="en-US" dirty="0" smtClean="0"/>
              <a:t>When Christians vote, will we be held accountable for voting for someone who stands for abortion and gay rights?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1516497" y="1364965"/>
            <a:ext cx="5952247" cy="2862323"/>
          </a:xfrm>
          <a:prstGeom prst="rect">
            <a:avLst/>
          </a:prstGeom>
        </p:spPr>
        <p:txBody>
          <a:bodyPr wrap="square">
            <a:spAutoFit/>
          </a:bodyPr>
          <a:lstStyle/>
          <a:p>
            <a:r>
              <a:rPr lang="en-US" dirty="0" smtClean="0"/>
              <a:t>Now more than ever before, the people are responsible for the character of their Congress. If that body be ignorant, reckless It and corrupt, it is because the people tolerate ignorance, recklessness and corruption. If it be intelligent, brave and pure, it is because the people demand these high qualities to represent them in the national legislature ... If the next centennial does not find us a great nation...it will be because those who represent the enterprise, the culture, and the morality of the nation do not aid in controlling the political forces." -Pres. James A Garfield, minister</a:t>
            </a:r>
            <a:endParaRPr lang="en-US" dirty="0"/>
          </a:p>
        </p:txBody>
      </p:sp>
      <p:pic>
        <p:nvPicPr>
          <p:cNvPr id="7" name="Picture 6" descr="fadeflag.gif"/>
          <p:cNvPicPr>
            <a:picLocks noChangeAspect="1"/>
          </p:cNvPicPr>
          <p:nvPr/>
        </p:nvPicPr>
        <p:blipFill>
          <a:blip r:embed="rId2"/>
          <a:stretch>
            <a:fillRect/>
          </a:stretch>
        </p:blipFill>
        <p:spPr>
          <a:xfrm>
            <a:off x="1118416" y="709436"/>
            <a:ext cx="7127534" cy="5527695"/>
          </a:xfrm>
          <a:prstGeom prst="rect">
            <a:avLst/>
          </a:prstGeom>
        </p:spPr>
      </p:pic>
      <p:sp>
        <p:nvSpPr>
          <p:cNvPr id="8" name="Rectangle 7"/>
          <p:cNvSpPr/>
          <p:nvPr/>
        </p:nvSpPr>
        <p:spPr>
          <a:xfrm>
            <a:off x="1516497" y="1132162"/>
            <a:ext cx="6407197" cy="3970318"/>
          </a:xfrm>
          <a:prstGeom prst="rect">
            <a:avLst/>
          </a:prstGeom>
        </p:spPr>
        <p:txBody>
          <a:bodyPr wrap="square">
            <a:spAutoFit/>
          </a:bodyPr>
          <a:lstStyle/>
          <a:p>
            <a:r>
              <a:rPr lang="en-US" sz="2800" dirty="0" smtClean="0"/>
              <a:t>Now more than ever before, the people are responsible for the character of their Congress. If that body be ignorant, reckless and corrupt, it is because the people tolerate ignorance, recklessness and corruption. If it be intelligent, brave and pure, it is because the people demand these high qualities …." </a:t>
            </a:r>
          </a:p>
          <a:p>
            <a:r>
              <a:rPr lang="en-US" sz="2800" dirty="0" smtClean="0"/>
              <a:t>						Pres. James A Garfield</a:t>
            </a:r>
            <a:endParaRPr lang="en-US" sz="2800"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Entitled to?</a:t>
            </a:r>
            <a:endParaRPr lang="en-US" dirty="0"/>
          </a:p>
        </p:txBody>
      </p:sp>
      <p:sp>
        <p:nvSpPr>
          <p:cNvPr id="3" name="Content Placeholder 2"/>
          <p:cNvSpPr>
            <a:spLocks noGrp="1"/>
          </p:cNvSpPr>
          <p:nvPr>
            <p:ph idx="1"/>
          </p:nvPr>
        </p:nvSpPr>
        <p:spPr/>
        <p:txBody>
          <a:bodyPr/>
          <a:lstStyle/>
          <a:p>
            <a:r>
              <a:rPr lang="en-US" dirty="0" smtClean="0"/>
              <a:t>God did not allow Moses to see promise land because he did not obey in striking the rock.</a:t>
            </a:r>
          </a:p>
          <a:p>
            <a:r>
              <a:rPr lang="en-US" dirty="0" smtClean="0"/>
              <a:t>God told Paul that his grace was sufficient for him.</a:t>
            </a:r>
          </a:p>
          <a:p>
            <a:r>
              <a:rPr lang="en-US" dirty="0" smtClean="0"/>
              <a:t>Job said naked I came into this world and naked I will return </a:t>
            </a:r>
          </a:p>
          <a:p>
            <a:r>
              <a:rPr lang="en-US" dirty="0" smtClean="0"/>
              <a:t>Lazarus was not entitled to anything on earth but was in Abrahams bosom in the 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Entitled to?</a:t>
            </a:r>
            <a:endParaRPr lang="en-US" dirty="0"/>
          </a:p>
        </p:txBody>
      </p:sp>
      <p:sp>
        <p:nvSpPr>
          <p:cNvPr id="3" name="Content Placeholder 2"/>
          <p:cNvSpPr>
            <a:spLocks noGrp="1"/>
          </p:cNvSpPr>
          <p:nvPr>
            <p:ph idx="1"/>
          </p:nvPr>
        </p:nvSpPr>
        <p:spPr/>
        <p:txBody>
          <a:bodyPr>
            <a:normAutofit lnSpcReduction="10000"/>
          </a:bodyPr>
          <a:lstStyle/>
          <a:p>
            <a:r>
              <a:rPr lang="en-US" dirty="0" smtClean="0"/>
              <a:t>Ephesians 2:8 “For by grace you have been saved through faith and that not of yourselves, it is the gift of God.”</a:t>
            </a:r>
          </a:p>
          <a:p>
            <a:r>
              <a:rPr lang="en-US" dirty="0" smtClean="0"/>
              <a:t>A warning: Revelation 22:18,19 “ For I testify to everyone who hear the words of the prophecy of this book, If anyone adds to these things God will add to him the plagues that are written in this book, and if anyone takes away from the words of the book of this prophecy God shall take away his part from the Book of Life…”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I do </a:t>
            </a:r>
            <a:br>
              <a:rPr lang="en-US" dirty="0" smtClean="0"/>
            </a:br>
            <a:r>
              <a:rPr lang="en-US" dirty="0" smtClean="0"/>
              <a:t>to receive my reward?</a:t>
            </a:r>
            <a:endParaRPr lang="en-US" dirty="0"/>
          </a:p>
        </p:txBody>
      </p:sp>
      <p:sp>
        <p:nvSpPr>
          <p:cNvPr id="3" name="Content Placeholder 2"/>
          <p:cNvSpPr>
            <a:spLocks noGrp="1"/>
          </p:cNvSpPr>
          <p:nvPr>
            <p:ph idx="1"/>
          </p:nvPr>
        </p:nvSpPr>
        <p:spPr/>
        <p:txBody>
          <a:bodyPr/>
          <a:lstStyle/>
          <a:p>
            <a:r>
              <a:rPr lang="en-US" dirty="0" smtClean="0"/>
              <a:t>Peter was asked this in book of Acts</a:t>
            </a:r>
          </a:p>
          <a:p>
            <a:r>
              <a:rPr lang="en-US" dirty="0" smtClean="0"/>
              <a:t>Acts 2: 38 “ Then Peter said to them, Repent and let everyone of you be baptized in the name of Jesus Christ for the remission of sins and you shall receive the gift of the Holy Spirit.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21164"/>
          </a:xfrm>
        </p:spPr>
        <p:txBody>
          <a:bodyPr>
            <a:normAutofit fontScale="90000"/>
          </a:bodyPr>
          <a:lstStyle/>
          <a:p>
            <a:endParaRPr lang="en-US" dirty="0"/>
          </a:p>
        </p:txBody>
      </p:sp>
      <p:pic>
        <p:nvPicPr>
          <p:cNvPr id="7" name="Content Placeholder 6" descr="God bless USA.gif"/>
          <p:cNvPicPr>
            <a:picLocks noGrp="1" noChangeAspect="1"/>
          </p:cNvPicPr>
          <p:nvPr>
            <p:ph idx="1"/>
          </p:nvPr>
        </p:nvPicPr>
        <p:blipFill>
          <a:blip r:embed="rId2"/>
          <a:srcRect l="-21853" r="-21853"/>
          <a:stretch>
            <a:fillRect/>
          </a:stretch>
        </p:blipFill>
        <p:spPr>
          <a:xfrm>
            <a:off x="457200" y="695802"/>
            <a:ext cx="8229600" cy="521851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Adam and Eve</a:t>
            </a:r>
            <a:endParaRPr lang="en-US" dirty="0"/>
          </a:p>
        </p:txBody>
      </p:sp>
      <p:sp>
        <p:nvSpPr>
          <p:cNvPr id="3" name="Content Placeholder 2"/>
          <p:cNvSpPr>
            <a:spLocks noGrp="1"/>
          </p:cNvSpPr>
          <p:nvPr>
            <p:ph idx="1"/>
          </p:nvPr>
        </p:nvSpPr>
        <p:spPr/>
        <p:txBody>
          <a:bodyPr/>
          <a:lstStyle/>
          <a:p>
            <a:r>
              <a:rPr lang="en-US" dirty="0" smtClean="0"/>
              <a:t>Gen 3:6 “ So when the woman saw that the tree was good for food, that it was pleasant to the eyes, and a tree desirable to make one wise, she took of its fruit and ate. She also gave to her husband with her, and he ate.”</a:t>
            </a:r>
          </a:p>
          <a:p>
            <a:r>
              <a:rPr lang="en-US" dirty="0" smtClean="0"/>
              <a:t>Why did Eve think she was entitled to the tree of knowledge after being commanded not to eat of?</a:t>
            </a:r>
          </a:p>
          <a:p>
            <a:r>
              <a:rPr lang="en-US" dirty="0" smtClean="0"/>
              <a:t>Verse 16-19 explain the punishment for not obeying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Saul </a:t>
            </a:r>
            <a:endParaRPr lang="en-US" dirty="0"/>
          </a:p>
        </p:txBody>
      </p:sp>
      <p:sp>
        <p:nvSpPr>
          <p:cNvPr id="3" name="Content Placeholder 2"/>
          <p:cNvSpPr>
            <a:spLocks noGrp="1"/>
          </p:cNvSpPr>
          <p:nvPr>
            <p:ph idx="1"/>
          </p:nvPr>
        </p:nvSpPr>
        <p:spPr/>
        <p:txBody>
          <a:bodyPr>
            <a:normAutofit lnSpcReduction="10000"/>
          </a:bodyPr>
          <a:lstStyle/>
          <a:p>
            <a:r>
              <a:rPr lang="en-US" dirty="0" smtClean="0"/>
              <a:t>1 Samuel 15 Lord instruct Saul to attack </a:t>
            </a:r>
            <a:r>
              <a:rPr lang="en-US" dirty="0" err="1" smtClean="0"/>
              <a:t>Amalek</a:t>
            </a:r>
            <a:r>
              <a:rPr lang="en-US" dirty="0" smtClean="0"/>
              <a:t> </a:t>
            </a:r>
          </a:p>
          <a:p>
            <a:r>
              <a:rPr lang="en-US" dirty="0" smtClean="0"/>
              <a:t>Verse 3 “Now go and attack </a:t>
            </a:r>
            <a:r>
              <a:rPr lang="en-US" dirty="0" err="1" smtClean="0"/>
              <a:t>Amalek</a:t>
            </a:r>
            <a:r>
              <a:rPr lang="en-US" dirty="0" smtClean="0"/>
              <a:t> and utterly destroy all that they have, and do not spare them. But kill both man and woman, infant and nursing child, ox, and sheep, camel and donkey.”</a:t>
            </a:r>
          </a:p>
          <a:p>
            <a:r>
              <a:rPr lang="en-US" dirty="0" smtClean="0"/>
              <a:t>Verse 9 “ But Saul and the people spared </a:t>
            </a:r>
            <a:r>
              <a:rPr lang="en-US" dirty="0" err="1" smtClean="0"/>
              <a:t>Agag</a:t>
            </a:r>
            <a:r>
              <a:rPr lang="en-US" dirty="0" smtClean="0"/>
              <a:t> and the best of the sheep, the oxen, the fatlings, the lambs, and all that was good, and were unwilling to utterly destroy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Saul </a:t>
            </a:r>
            <a:endParaRPr lang="en-US" dirty="0"/>
          </a:p>
        </p:txBody>
      </p:sp>
      <p:sp>
        <p:nvSpPr>
          <p:cNvPr id="3" name="Content Placeholder 2"/>
          <p:cNvSpPr>
            <a:spLocks noGrp="1"/>
          </p:cNvSpPr>
          <p:nvPr>
            <p:ph idx="1"/>
          </p:nvPr>
        </p:nvSpPr>
        <p:spPr/>
        <p:txBody>
          <a:bodyPr>
            <a:normAutofit lnSpcReduction="10000"/>
          </a:bodyPr>
          <a:lstStyle/>
          <a:p>
            <a:r>
              <a:rPr lang="en-US" dirty="0" smtClean="0"/>
              <a:t>Verse 11 the Lord says “ I greatly regret that I have set up Saul as king, for he has turned back from following Me, and has not performed My commandments..</a:t>
            </a:r>
          </a:p>
          <a:p>
            <a:r>
              <a:rPr lang="en-US" dirty="0" smtClean="0"/>
              <a:t>When Samuel asked Saul why he did not follow the command he blamed it on the people saying they kept the best of livestock to offer sacrifice to the Lord</a:t>
            </a:r>
          </a:p>
          <a:p>
            <a:r>
              <a:rPr lang="en-US" dirty="0" smtClean="0"/>
              <a:t>Verse 22 Samuel’s response “ Has the Lord as great delight in burnt offerings and sacrifices as in obeying the voice of the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Saul </a:t>
            </a:r>
            <a:endParaRPr lang="en-US" dirty="0"/>
          </a:p>
        </p:txBody>
      </p:sp>
      <p:sp>
        <p:nvSpPr>
          <p:cNvPr id="3" name="Content Placeholder 2"/>
          <p:cNvSpPr>
            <a:spLocks noGrp="1"/>
          </p:cNvSpPr>
          <p:nvPr>
            <p:ph idx="1"/>
          </p:nvPr>
        </p:nvSpPr>
        <p:spPr/>
        <p:txBody>
          <a:bodyPr/>
          <a:lstStyle/>
          <a:p>
            <a:r>
              <a:rPr lang="en-US" dirty="0" smtClean="0"/>
              <a:t>Saul thought he was entitled to the best of the spoils of war.</a:t>
            </a:r>
          </a:p>
          <a:p>
            <a:r>
              <a:rPr lang="en-US" dirty="0" smtClean="0"/>
              <a:t>For not obeying the Lord’s commandments Saul would no longer be king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and Bathsheba </a:t>
            </a:r>
            <a:endParaRPr lang="en-US" dirty="0"/>
          </a:p>
        </p:txBody>
      </p:sp>
      <p:sp>
        <p:nvSpPr>
          <p:cNvPr id="3" name="Content Placeholder 2"/>
          <p:cNvSpPr>
            <a:spLocks noGrp="1"/>
          </p:cNvSpPr>
          <p:nvPr>
            <p:ph idx="1"/>
          </p:nvPr>
        </p:nvSpPr>
        <p:spPr/>
        <p:txBody>
          <a:bodyPr/>
          <a:lstStyle/>
          <a:p>
            <a:r>
              <a:rPr lang="en-US" dirty="0" smtClean="0"/>
              <a:t>2 Samuel 11:2 “ It happened one evening that David arose from his bed and walked on the roof of the king’s house. And from the roof he saw a woman bathing, and the woman was very beautiful to behold.”</a:t>
            </a:r>
          </a:p>
          <a:p>
            <a:r>
              <a:rPr lang="en-US" dirty="0" smtClean="0"/>
              <a:t>Verse 4 “Then David sent messengers, and took her, and she came to him, and he lay with her…</a:t>
            </a:r>
          </a:p>
          <a:p>
            <a:r>
              <a:rPr lang="en-US" dirty="0" smtClean="0"/>
              <a:t>Was David entitled to her? A married woman.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and Bathsheba</a:t>
            </a:r>
            <a:endParaRPr lang="en-US" dirty="0"/>
          </a:p>
        </p:txBody>
      </p:sp>
      <p:sp>
        <p:nvSpPr>
          <p:cNvPr id="3" name="Content Placeholder 2"/>
          <p:cNvSpPr>
            <a:spLocks noGrp="1"/>
          </p:cNvSpPr>
          <p:nvPr>
            <p:ph idx="1"/>
          </p:nvPr>
        </p:nvSpPr>
        <p:spPr/>
        <p:txBody>
          <a:bodyPr>
            <a:normAutofit lnSpcReduction="10000"/>
          </a:bodyPr>
          <a:lstStyle/>
          <a:p>
            <a:r>
              <a:rPr lang="en-US" dirty="0" smtClean="0"/>
              <a:t>Bathsheba’s husband, Uriah, was away at war. </a:t>
            </a:r>
          </a:p>
          <a:p>
            <a:r>
              <a:rPr lang="en-US" dirty="0" smtClean="0"/>
              <a:t>Verse’s 6-13 tell how David tried to cover up what he had done. He had Uriah brought back from war.</a:t>
            </a:r>
          </a:p>
          <a:p>
            <a:r>
              <a:rPr lang="en-US" dirty="0" smtClean="0"/>
              <a:t>Uriah was a man of honor and refused to sleep in his own bed while his men continued to live in tents and fight in battle. </a:t>
            </a:r>
          </a:p>
          <a:p>
            <a:r>
              <a:rPr lang="en-US" dirty="0" smtClean="0"/>
              <a:t>Then David tried to get him drunk, but he still would not lie in his own bed.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436</TotalTime>
  <Words>2639</Words>
  <Application>Microsoft Macintosh PowerPoint</Application>
  <PresentationFormat>On-screen Show (4:3)</PresentationFormat>
  <Paragraphs>146</Paragraphs>
  <Slides>38</Slides>
  <Notes>3</Notes>
  <HiddenSlides>0</HiddenSlides>
  <MMClips>0</MMClips>
  <ScaleCrop>false</ScaleCrop>
  <HeadingPairs>
    <vt:vector size="4" baseType="variant">
      <vt:variant>
        <vt:lpstr>Design Template</vt:lpstr>
      </vt:variant>
      <vt:variant>
        <vt:i4>1</vt:i4>
      </vt:variant>
      <vt:variant>
        <vt:lpstr>Slide Titles</vt:lpstr>
      </vt:variant>
      <vt:variant>
        <vt:i4>38</vt:i4>
      </vt:variant>
    </vt:vector>
  </HeadingPairs>
  <TitlesOfParts>
    <vt:vector size="39" baseType="lpstr">
      <vt:lpstr>Folio</vt:lpstr>
      <vt:lpstr>Slide 1</vt:lpstr>
      <vt:lpstr>I’m Entitled !</vt:lpstr>
      <vt:lpstr>Adam and Eve</vt:lpstr>
      <vt:lpstr>Adam and Eve</vt:lpstr>
      <vt:lpstr>King Saul </vt:lpstr>
      <vt:lpstr>King Saul </vt:lpstr>
      <vt:lpstr>King Saul </vt:lpstr>
      <vt:lpstr>David and Bathsheba </vt:lpstr>
      <vt:lpstr>David and Bathsheba</vt:lpstr>
      <vt:lpstr>David and Bathsheba </vt:lpstr>
      <vt:lpstr>Naaman</vt:lpstr>
      <vt:lpstr>Naaman</vt:lpstr>
      <vt:lpstr>Naaman</vt:lpstr>
      <vt:lpstr>Slide 14</vt:lpstr>
      <vt:lpstr>U.S. Entitlements </vt:lpstr>
      <vt:lpstr>U.S. Entitlements </vt:lpstr>
      <vt:lpstr>I’m Entitled  To be Homosexual </vt:lpstr>
      <vt:lpstr>I’m Entitled  To be Homosexual </vt:lpstr>
      <vt:lpstr>I’m Entitled  To push Homosexuality </vt:lpstr>
      <vt:lpstr>I’m Entitled  To be Lazy </vt:lpstr>
      <vt:lpstr>I’m Entitled To be lazy</vt:lpstr>
      <vt:lpstr>I’m Entitled  To what you have</vt:lpstr>
      <vt:lpstr>I’m Entitled  To end a life</vt:lpstr>
      <vt:lpstr>I’m Entitled  To change America </vt:lpstr>
      <vt:lpstr>I’m Entitled  To change America </vt:lpstr>
      <vt:lpstr>I’m Entitled  To change America </vt:lpstr>
      <vt:lpstr>I’m Entitled  To change America </vt:lpstr>
      <vt:lpstr>I’m Entitled  To change America </vt:lpstr>
      <vt:lpstr>I’m Entitled  To change America </vt:lpstr>
      <vt:lpstr>I’m Entitled  To change America </vt:lpstr>
      <vt:lpstr>I’m Entitled  To change America </vt:lpstr>
      <vt:lpstr>I’m Entitled  To change America </vt:lpstr>
      <vt:lpstr>I’m Entitled  To vote how I want</vt:lpstr>
      <vt:lpstr>Slide 34</vt:lpstr>
      <vt:lpstr>What are we Entitled to?</vt:lpstr>
      <vt:lpstr>What are we Entitled to?</vt:lpstr>
      <vt:lpstr>What should I do  to receive my reward?</vt:lpstr>
      <vt:lpstr>Slide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Entitled !</dc:title>
  <dc:creator>Terry Melton</dc:creator>
  <cp:lastModifiedBy>Terry Melton</cp:lastModifiedBy>
  <cp:revision>17</cp:revision>
  <dcterms:created xsi:type="dcterms:W3CDTF">2014-07-12T01:12:43Z</dcterms:created>
  <dcterms:modified xsi:type="dcterms:W3CDTF">2014-07-12T02:04:19Z</dcterms:modified>
</cp:coreProperties>
</file>